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e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1.png" /><Relationship Id="rId2" Type="http://schemas.openxmlformats.org/officeDocument/2006/relationships/image" Target="../media/image19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2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Stomach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 is similar to CT scan</a:t>
            </a:r>
          </a:p>
          <a:p>
            <a:pPr lvl="0"/>
            <a:r>
              <a:rPr/>
              <a:t>Tracer shows ‘hot spots’</a:t>
            </a:r>
          </a:p>
          <a:p>
            <a:pPr lvl="1"/>
            <a:r>
              <a:rPr/>
              <a:t>Cancer</a:t>
            </a:r>
          </a:p>
          <a:p>
            <a:pPr lvl="1"/>
            <a:r>
              <a:rPr/>
              <a:t>Inflammation or infection</a:t>
            </a:r>
          </a:p>
          <a:p>
            <a:pPr lvl="1"/>
            <a:r>
              <a:rPr/>
              <a:t>Normal organs (heart)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Chemo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Pathology tests 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preoperative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https://deidt7p41jzcy.cloudfront.net/protein_shak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usually done at night</a:t>
            </a:r>
          </a:p>
        </p:txBody>
      </p:sp>
      <p:pic>
        <p:nvPicPr>
          <p:cNvPr descr="https://deidt7p41jzcy.cloudfront.net/jtube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https://deidt7p41jzcy.cloudfront.net/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Stomach Cancer Surgery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Remove the tumor</a:t>
            </a:r>
          </a:p>
          <a:p>
            <a:pPr lvl="0"/>
            <a:r>
              <a:rPr/>
              <a:t>Remove lymph nodes (depends upon tumor type)</a:t>
            </a:r>
          </a:p>
          <a:p>
            <a:pPr lvl="0"/>
            <a:r>
              <a:rPr/>
              <a:t>Preserve stomach function</a:t>
            </a:r>
          </a:p>
          <a:p>
            <a:pPr lvl="0"/>
            <a:r>
              <a:rPr/>
              <a:t>Reconstruct GI tract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Distal cancers are those in the lower part of the stomach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the tumor</a:t>
            </a:r>
          </a:p>
          <a:p>
            <a:pPr lvl="0"/>
            <a:r>
              <a:rPr/>
              <a:t>Does not remove lymph nodes</a:t>
            </a:r>
          </a:p>
          <a:p>
            <a:pPr lvl="0"/>
            <a:r>
              <a:rPr/>
              <a:t>Best suited for:</a:t>
            </a:r>
          </a:p>
          <a:p>
            <a:pPr lvl="1"/>
            <a:r>
              <a:rPr/>
              <a:t>Small adenocarcinoma</a:t>
            </a:r>
          </a:p>
          <a:p>
            <a:pPr lvl="1"/>
            <a:r>
              <a:rPr/>
              <a:t>GI Stromal Tumors</a:t>
            </a:r>
          </a:p>
        </p:txBody>
      </p:sp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Partial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parti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half of the stomach</a:t>
            </a:r>
          </a:p>
          <a:p>
            <a:pPr lvl="0"/>
            <a:r>
              <a:rPr/>
              <a:t>Does lower lymph nodes</a:t>
            </a:r>
          </a:p>
        </p:txBody>
      </p:sp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Distal Gastrectomy</a:t>
            </a:r>
          </a:p>
        </p:txBody>
      </p:sp>
      <p:pic>
        <p:nvPicPr>
          <p:cNvPr descr="https://deidt7p41jzcy.cloudfront.net/gast_dist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istal_gastrectomy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Body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Body is the mid-portion of the stomach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bottom 2/3 of stomach</a:t>
            </a:r>
          </a:p>
          <a:p>
            <a:pPr lvl="0"/>
            <a:r>
              <a:rPr/>
              <a:t>Removes nearby lymph nodes</a:t>
            </a:r>
          </a:p>
          <a:p>
            <a:pPr lvl="0"/>
            <a:r>
              <a:rPr/>
              <a:t>Reconstruction with small intestine</a:t>
            </a:r>
          </a:p>
        </p:txBody>
      </p:sp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Subtotal Gastrectomy</a:t>
            </a:r>
          </a:p>
        </p:txBody>
      </p:sp>
      <p:pic>
        <p:nvPicPr>
          <p:cNvPr descr="https://deidt7p41jzcy.cloudfront.net/gast_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sub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Proximal Tumors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Located near the top of the stomach</a:t>
            </a:r>
          </a:p>
          <a:p>
            <a:pPr lvl="0"/>
            <a:r>
              <a:rPr/>
              <a:t>Challenging area for surgery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all of the stomach</a:t>
            </a:r>
          </a:p>
          <a:p>
            <a:pPr lvl="0"/>
            <a:r>
              <a:rPr/>
              <a:t>Reconstruction with small intestine</a:t>
            </a:r>
          </a:p>
          <a:p>
            <a:pPr lvl="0"/>
            <a:r>
              <a:rPr/>
              <a:t>Needed for those with CDH1 mutations</a:t>
            </a:r>
          </a:p>
        </p:txBody>
      </p:sp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tot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Esophagogastrectomy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  <a:p>
            <a:pPr lvl="0"/>
            <a:r>
              <a:rPr/>
              <a:t>Removes top part of stomach</a:t>
            </a:r>
          </a:p>
          <a:p>
            <a:pPr lvl="0"/>
            <a:r>
              <a:rPr/>
              <a:t>Remove bottom half of esophagus</a:t>
            </a:r>
          </a:p>
          <a:p>
            <a:pPr lvl="0"/>
            <a:r>
              <a:rPr/>
              <a:t>Surgery in both abdomen and chest</a:t>
            </a:r>
          </a:p>
        </p:txBody>
      </p:sp>
      <p:pic>
        <p:nvPicPr>
          <p:cNvPr descr="https://deidt7p41jzcy.cloudfront.net/ivor_lewis_simpl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r>
              <a:rPr/>
              <a:t>Alternative surgical approach for small tumors near the top of the stomach</a:t>
            </a:r>
          </a:p>
          <a:p>
            <a:pPr lvl="0"/>
            <a:r>
              <a:rPr/>
              <a:t>Preserves the bottom of the stomach as a reservoir</a:t>
            </a:r>
          </a:p>
        </p:txBody>
      </p:sp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Dual Tract Gastrectomy</a:t>
            </a:r>
          </a:p>
        </p:txBody>
      </p:sp>
      <p:pic>
        <p:nvPicPr>
          <p:cNvPr descr="https://deidt7p41jzcy.cloudfront.net/gast_proximal_tum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525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https://deidt7p41jzcy.cloudfront.net/gast_dualtrac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83200" y="1193800"/>
            <a:ext cx="2882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Leak where bowel is joined together (anastomosis)</a:t>
            </a:r>
          </a:p>
          <a:p>
            <a:pPr lvl="0"/>
            <a:r>
              <a:rPr/>
              <a:t>Bleeding requiring reoperation</a:t>
            </a:r>
          </a:p>
          <a:p>
            <a:pPr lvl="0"/>
            <a:r>
              <a:rPr/>
              <a:t>Delayed stomach function</a:t>
            </a:r>
          </a:p>
          <a:p>
            <a:pPr lvl="0"/>
            <a:r>
              <a:rPr/>
              <a:t>Infection in the abdomen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Stomach</dc:title>
  <dc:creator/>
  <cp:keywords/>
  <dcterms:created xsi:type="dcterms:W3CDTF">2025-02-24T21:21:59Z</dcterms:created>
  <dcterms:modified xsi:type="dcterms:W3CDTF">2025-02-24T21:21:59Z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